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gifwl/U8aoboRfBHb9K36jC/DB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b3defff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a3b3deff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b3deff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a3b3deff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2.jpg"/><Relationship Id="rId6" Type="http://schemas.openxmlformats.org/officeDocument/2006/relationships/image" Target="../media/image1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91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Joining more than two tables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Join on join.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 1.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 2.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JOIN ON JOIN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gather the information contained in several tables using one join after the other.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whe do it, the first two tables joined with a join become the “left” table for the next join.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ga0aef77d17_0_0"/>
          <p:cNvSpPr/>
          <p:nvPr/>
        </p:nvSpPr>
        <p:spPr>
          <a:xfrm>
            <a:off x="1843100" y="3128975"/>
            <a:ext cx="910800" cy="889500"/>
          </a:xfrm>
          <a:prstGeom prst="ellipse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a0aef77d17_0_0"/>
          <p:cNvSpPr/>
          <p:nvPr/>
        </p:nvSpPr>
        <p:spPr>
          <a:xfrm>
            <a:off x="2300300" y="3128975"/>
            <a:ext cx="910800" cy="889500"/>
          </a:xfrm>
          <a:prstGeom prst="ellipse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ga0aef77d17_0_0"/>
          <p:cNvCxnSpPr/>
          <p:nvPr/>
        </p:nvCxnSpPr>
        <p:spPr>
          <a:xfrm>
            <a:off x="3846900" y="3589725"/>
            <a:ext cx="151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ga0aef77d17_0_0"/>
          <p:cNvSpPr/>
          <p:nvPr/>
        </p:nvSpPr>
        <p:spPr>
          <a:xfrm>
            <a:off x="5729300" y="3128975"/>
            <a:ext cx="910800" cy="8895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a0aef77d17_0_0"/>
          <p:cNvSpPr/>
          <p:nvPr/>
        </p:nvSpPr>
        <p:spPr>
          <a:xfrm>
            <a:off x="6338900" y="3128975"/>
            <a:ext cx="910800" cy="8895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a0aef77d17_0_0"/>
          <p:cNvSpPr/>
          <p:nvPr/>
        </p:nvSpPr>
        <p:spPr>
          <a:xfrm>
            <a:off x="6948500" y="3128975"/>
            <a:ext cx="910800" cy="8895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a0aef77d17_0_0"/>
          <p:cNvSpPr txBox="1"/>
          <p:nvPr/>
        </p:nvSpPr>
        <p:spPr>
          <a:xfrm>
            <a:off x="1274600" y="4243400"/>
            <a:ext cx="1285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3C47D"/>
                </a:solidFill>
              </a:rPr>
              <a:t>“Left” table</a:t>
            </a:r>
            <a:endParaRPr b="1">
              <a:solidFill>
                <a:srgbClr val="93C47D"/>
              </a:solidFill>
            </a:endParaRPr>
          </a:p>
        </p:txBody>
      </p:sp>
      <p:sp>
        <p:nvSpPr>
          <p:cNvPr id="245" name="Google Shape;245;ga0aef77d17_0_0"/>
          <p:cNvSpPr txBox="1"/>
          <p:nvPr/>
        </p:nvSpPr>
        <p:spPr>
          <a:xfrm>
            <a:off x="2493800" y="4243400"/>
            <a:ext cx="1285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</a:rPr>
              <a:t>“Right” table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46" name="Google Shape;246;ga0aef77d17_0_0"/>
          <p:cNvSpPr txBox="1"/>
          <p:nvPr/>
        </p:nvSpPr>
        <p:spPr>
          <a:xfrm>
            <a:off x="5846600" y="4243400"/>
            <a:ext cx="1285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“Left” table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247" name="Google Shape;247;ga0aef77d17_0_0"/>
          <p:cNvSpPr txBox="1"/>
          <p:nvPr/>
        </p:nvSpPr>
        <p:spPr>
          <a:xfrm>
            <a:off x="7065800" y="4243400"/>
            <a:ext cx="1285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“Right” table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3b3defff5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a3b3defff5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a3b3defff5_0_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Gather all the information of tables: disp,client, and card of card type =”gold”: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Tip: look for common columns: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bank.disp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bank.client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cl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di.client_id = cl.client_id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bank.card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di.disp_id = ca.disp_id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ca.type = ‘gold’;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3b3defff5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a3b3defff5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a3b3defff5_0_1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Gather all the information of tables: disp, client, and district: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Tip: look for common columns: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bank.disp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bank.client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cl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dis.client_id = cl.client_id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bank.district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cl.district_id = di.A1;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